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15"/>
  </p:notesMasterIdLst>
  <p:sldIdLst>
    <p:sldId id="256" r:id="rId6"/>
    <p:sldId id="257" r:id="rId7"/>
    <p:sldId id="267" r:id="rId8"/>
    <p:sldId id="258" r:id="rId9"/>
    <p:sldId id="261" r:id="rId10"/>
    <p:sldId id="259" r:id="rId11"/>
    <p:sldId id="260" r:id="rId12"/>
    <p:sldId id="263" r:id="rId13"/>
    <p:sldId id="266" r:id="rId14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21" d="100"/>
          <a:sy n="21" d="100"/>
        </p:scale>
        <p:origin x="-1416" y="-509"/>
      </p:cViewPr>
      <p:guideLst>
        <p:guide orient="horz" pos="32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customschemas.google.com/relationships/presentationmetadata" Target="meta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customXml" Target="../customXml/item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9919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608096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80370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327009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401927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024479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589527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06930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4" name="Google Shape;170;p1">
            <a:extLst>
              <a:ext uri="{FF2B5EF4-FFF2-40B4-BE49-F238E27FC236}">
                <a16:creationId xmlns:a16="http://schemas.microsoft.com/office/drawing/2014/main" xmlns="" id="{8173047F-D5B4-85E0-51AE-2E20EA06AA5D}"/>
              </a:ext>
            </a:extLst>
          </p:cNvPr>
          <p:cNvSpPr/>
          <p:nvPr/>
        </p:nvSpPr>
        <p:spPr>
          <a:xfrm>
            <a:off x="2743200" y="32385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752974"/>
            <a:ext cx="114681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5150" y="2590800"/>
            <a:ext cx="12801600" cy="567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ACF952-6A22-40EA-9D2E-99D77F5604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85913ED-BE7E-63D1-E5B5-BEE2A9E660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0175A19-F9D7-E7A8-2BA9-B0BBAE1672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1650" y="2114550"/>
            <a:ext cx="1394459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08727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4450" y="2343150"/>
            <a:ext cx="132397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762250"/>
            <a:ext cx="130302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4643120" y="1460500"/>
            <a:ext cx="1184413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High Tower Text" panose="02040502050506030303" pitchFamily="18" charset="0"/>
                <a:ea typeface="Cambria"/>
                <a:cs typeface="Cambria"/>
                <a:sym typeface="Cambria"/>
              </a:rPr>
              <a:t/>
            </a:r>
            <a:br>
              <a:rPr lang="en-US" sz="2400" b="1" i="0" u="none" strike="noStrike" cap="none" dirty="0">
                <a:solidFill>
                  <a:schemeClr val="dk1"/>
                </a:solidFill>
                <a:latin typeface="High Tower Text" panose="02040502050506030303" pitchFamily="18" charset="0"/>
                <a:ea typeface="Cambria"/>
                <a:cs typeface="Cambria"/>
                <a:sym typeface="Cambria"/>
              </a:rPr>
            </a:br>
            <a:endParaRPr sz="2400" b="1" i="0" u="none" strike="noStrike" cap="none" dirty="0">
              <a:solidFill>
                <a:schemeClr val="dk1"/>
              </a:solidFill>
              <a:latin typeface="High Tower Text" panose="02040502050506030303" pitchFamily="18" charset="0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dk1"/>
              </a:solidFill>
              <a:latin typeface="High Tower Text" panose="02040502050506030303" pitchFamily="18" charset="0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High Tower Text" panose="02040502050506030303" pitchFamily="18" charset="0"/>
                <a:ea typeface="Cambria"/>
                <a:cs typeface="Cambria"/>
                <a:sym typeface="Cambria"/>
              </a:rPr>
              <a:t>     </a:t>
            </a:r>
            <a:endParaRPr sz="2400" b="1" i="0" u="none" strike="noStrike" cap="none" dirty="0">
              <a:solidFill>
                <a:schemeClr val="dk1"/>
              </a:solidFill>
              <a:latin typeface="High Tower Text" panose="02040502050506030303" pitchFamily="18" charset="0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High Tower Text" panose="02040502050506030303" pitchFamily="18" charset="0"/>
                <a:ea typeface="Cambria"/>
                <a:cs typeface="Cambria"/>
                <a:sym typeface="Cambria"/>
              </a:rPr>
              <a:t/>
            </a:r>
            <a:br>
              <a:rPr lang="en-US" sz="2400" b="1" i="0" u="none" strike="noStrike" cap="none" dirty="0">
                <a:solidFill>
                  <a:schemeClr val="dk1"/>
                </a:solidFill>
                <a:latin typeface="High Tower Text" panose="02040502050506030303" pitchFamily="18" charset="0"/>
                <a:ea typeface="Cambria"/>
                <a:cs typeface="Cambria"/>
                <a:sym typeface="Cambria"/>
              </a:rPr>
            </a:br>
            <a:endParaRPr sz="2400" b="0" i="0" u="none" strike="noStrike" cap="none" dirty="0">
              <a:solidFill>
                <a:schemeClr val="dk1"/>
              </a:solidFill>
              <a:latin typeface="High Tower Text" panose="02040502050506030303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8900" y="1485900"/>
            <a:ext cx="1270635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0" y="2286000"/>
            <a:ext cx="11258550" cy="59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8100" y="2362201"/>
            <a:ext cx="1133475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41155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1754" y="614149"/>
            <a:ext cx="13644921" cy="842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9315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06E3624ECFC548A4DF86F008EAC208" ma:contentTypeVersion="10" ma:contentTypeDescription="Create a new document." ma:contentTypeScope="" ma:versionID="c0eef51cb135e67df0bfc52da9099bef">
  <xsd:schema xmlns:xsd="http://www.w3.org/2001/XMLSchema" xmlns:xs="http://www.w3.org/2001/XMLSchema" xmlns:p="http://schemas.microsoft.com/office/2006/metadata/properties" xmlns:ns2="e91115c6-dbcc-4792-b5e1-0b7c1f988c2a" targetNamespace="http://schemas.microsoft.com/office/2006/metadata/properties" ma:root="true" ma:fieldsID="538f8882bc98f3349fd7f5e5153c3733" ns2:_="">
    <xsd:import namespace="e91115c6-dbcc-4792-b5e1-0b7c1f988c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115c6-dbcc-4792-b5e1-0b7c1f988c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ADCFFC-7B2F-4BDB-A115-A25E016210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E646F4-D94D-476D-BA6E-BB8C17DCB41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91115c6-dbcc-4792-b5e1-0b7c1f988c2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ABBBBF-3E13-4417-BC7E-42FBCAC93BA0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2</Words>
  <Application>Microsoft Office PowerPoint</Application>
  <PresentationFormat>Custom</PresentationFormat>
  <Paragraphs>14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1_Office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38</cp:revision>
  <dcterms:created xsi:type="dcterms:W3CDTF">2006-08-16T00:00:00Z</dcterms:created>
  <dcterms:modified xsi:type="dcterms:W3CDTF">2023-06-07T19:42:58Z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0x0101000006E3624ECFC548A4DF86F008EAC208</vt:lpwstr>
  </property>
</Properties>
</file>